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6858000" cx="9144000"/>
  <p:notesSz cx="6858000" cy="9144000"/>
  <p:embeddedFontLst>
    <p:embeddedFont>
      <p:font typeface="Candara"/>
      <p:regular r:id="rId17"/>
      <p:bold r:id="rId18"/>
      <p:italic r:id="rId19"/>
      <p:boldItalic r:id="rId20"/>
    </p:embeddedFont>
    <p:embeddedFont>
      <p:font typeface="PT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andara-boldItalic.fntdata"/><Relationship Id="rId11" Type="http://schemas.openxmlformats.org/officeDocument/2006/relationships/slide" Target="slides/slide6.xml"/><Relationship Id="rId22" Type="http://schemas.openxmlformats.org/officeDocument/2006/relationships/font" Target="fonts/PTSans-bold.fntdata"/><Relationship Id="rId10" Type="http://schemas.openxmlformats.org/officeDocument/2006/relationships/slide" Target="slides/slide5.xml"/><Relationship Id="rId21" Type="http://schemas.openxmlformats.org/officeDocument/2006/relationships/font" Target="fonts/PTSans-regular.fntdata"/><Relationship Id="rId13" Type="http://schemas.openxmlformats.org/officeDocument/2006/relationships/slide" Target="slides/slide8.xml"/><Relationship Id="rId24" Type="http://schemas.openxmlformats.org/officeDocument/2006/relationships/font" Target="fonts/PTSans-boldItalic.fntdata"/><Relationship Id="rId12" Type="http://schemas.openxmlformats.org/officeDocument/2006/relationships/slide" Target="slides/slide7.xml"/><Relationship Id="rId23" Type="http://schemas.openxmlformats.org/officeDocument/2006/relationships/font" Target="fonts/PT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andara-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andara-italic.fntdata"/><Relationship Id="rId6" Type="http://schemas.openxmlformats.org/officeDocument/2006/relationships/slide" Target="slides/slide1.xml"/><Relationship Id="rId18" Type="http://schemas.openxmlformats.org/officeDocument/2006/relationships/font" Target="fonts/Candara-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5" name="Shape 215"/>
        <p:cNvGrpSpPr/>
        <p:nvPr/>
      </p:nvGrpSpPr>
      <p:grpSpPr>
        <a:xfrm>
          <a:off x="0" y="0"/>
          <a:ext cx="0" cy="0"/>
          <a:chOff x="0" y="0"/>
          <a:chExt cx="0" cy="0"/>
        </a:xfrm>
      </p:grpSpPr>
      <p:sp>
        <p:nvSpPr>
          <p:cNvPr id="216" name="Google Shape;21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9.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0.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4.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8.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6.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1.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7.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p:cSld name="Encabezado de sección">
    <p:spTree>
      <p:nvGrpSpPr>
        <p:cNvPr id="11" name="Shape 11"/>
        <p:cNvGrpSpPr/>
        <p:nvPr/>
      </p:nvGrpSpPr>
      <p:grpSpPr>
        <a:xfrm>
          <a:off x="0" y="0"/>
          <a:ext cx="0" cy="0"/>
          <a:chOff x="0" y="0"/>
          <a:chExt cx="0" cy="0"/>
        </a:xfrm>
      </p:grpSpPr>
      <p:pic>
        <p:nvPicPr>
          <p:cNvPr descr="portada.jpg" id="12" name="Google Shape;12;p2"/>
          <p:cNvPicPr preferRelativeResize="0"/>
          <p:nvPr/>
        </p:nvPicPr>
        <p:blipFill rotWithShape="1">
          <a:blip r:embed="rId2">
            <a:alphaModFix/>
          </a:blip>
          <a:srcRect b="0" l="0" r="0" t="0"/>
          <a:stretch/>
        </p:blipFill>
        <p:spPr>
          <a:xfrm>
            <a:off x="4600575" y="0"/>
            <a:ext cx="4543425" cy="6858000"/>
          </a:xfrm>
          <a:prstGeom prst="rect">
            <a:avLst/>
          </a:prstGeom>
          <a:noFill/>
          <a:ln>
            <a:noFill/>
          </a:ln>
        </p:spPr>
      </p:pic>
      <p:pic>
        <p:nvPicPr>
          <p:cNvPr id="13" name="Google Shape;13;p2"/>
          <p:cNvPicPr preferRelativeResize="0"/>
          <p:nvPr/>
        </p:nvPicPr>
        <p:blipFill rotWithShape="1">
          <a:blip r:embed="rId3">
            <a:alphaModFix/>
          </a:blip>
          <a:srcRect b="0" l="0" r="0" t="0"/>
          <a:stretch/>
        </p:blipFill>
        <p:spPr>
          <a:xfrm>
            <a:off x="215900" y="2297121"/>
            <a:ext cx="6616700" cy="11072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En blanco">
  <p:cSld name="1_En blanco">
    <p:spTree>
      <p:nvGrpSpPr>
        <p:cNvPr id="57" name="Shape 57"/>
        <p:cNvGrpSpPr/>
        <p:nvPr/>
      </p:nvGrpSpPr>
      <p:grpSpPr>
        <a:xfrm>
          <a:off x="0" y="0"/>
          <a:ext cx="0" cy="0"/>
          <a:chOff x="0" y="0"/>
          <a:chExt cx="0" cy="0"/>
        </a:xfrm>
      </p:grpSpPr>
      <p:sp>
        <p:nvSpPr>
          <p:cNvPr id="58" name="Google Shape;58;p1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59" name="Google Shape;59;p1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2.jpg" id="60" name="Google Shape;60;p11"/>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Sólo el título">
  <p:cSld name="3_Sólo el título">
    <p:spTree>
      <p:nvGrpSpPr>
        <p:cNvPr id="61" name="Shape 61"/>
        <p:cNvGrpSpPr/>
        <p:nvPr/>
      </p:nvGrpSpPr>
      <p:grpSpPr>
        <a:xfrm>
          <a:off x="0" y="0"/>
          <a:ext cx="0" cy="0"/>
          <a:chOff x="0" y="0"/>
          <a:chExt cx="0" cy="0"/>
        </a:xfrm>
      </p:grpSpPr>
      <p:pic>
        <p:nvPicPr>
          <p:cNvPr descr="LOGO-B.png" id="62" name="Google Shape;62;p1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63" name="Google Shape;63;p1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64" name="Google Shape;64;p1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65" name="Google Shape;65;p12"/>
          <p:cNvSpPr/>
          <p:nvPr/>
        </p:nvSpPr>
        <p:spPr>
          <a:xfrm>
            <a:off x="586828" y="385379"/>
            <a:ext cx="8084206" cy="700690"/>
          </a:xfrm>
          <a:prstGeom prst="rect">
            <a:avLst/>
          </a:prstGeom>
          <a:solidFill>
            <a:srgbClr val="D11D8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6" name="Google Shape;66;p12"/>
          <p:cNvSpPr/>
          <p:nvPr/>
        </p:nvSpPr>
        <p:spPr>
          <a:xfrm>
            <a:off x="4118422" y="297797"/>
            <a:ext cx="1156138" cy="166414"/>
          </a:xfrm>
          <a:prstGeom prst="rect">
            <a:avLst/>
          </a:prstGeom>
          <a:solidFill>
            <a:srgbClr val="D11D8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7" name="Google Shape;67;p12"/>
          <p:cNvSpPr/>
          <p:nvPr/>
        </p:nvSpPr>
        <p:spPr>
          <a:xfrm>
            <a:off x="5264866" y="297797"/>
            <a:ext cx="1156138" cy="166414"/>
          </a:xfrm>
          <a:prstGeom prst="rect">
            <a:avLst/>
          </a:prstGeom>
          <a:solidFill>
            <a:srgbClr val="CD459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8" name="Google Shape;68;p12"/>
          <p:cNvSpPr/>
          <p:nvPr/>
        </p:nvSpPr>
        <p:spPr>
          <a:xfrm>
            <a:off x="6411310" y="297797"/>
            <a:ext cx="1156138" cy="166414"/>
          </a:xfrm>
          <a:prstGeom prst="rect">
            <a:avLst/>
          </a:prstGeom>
          <a:solidFill>
            <a:srgbClr val="CC63A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9" name="Google Shape;69;p12"/>
          <p:cNvSpPr/>
          <p:nvPr/>
        </p:nvSpPr>
        <p:spPr>
          <a:xfrm>
            <a:off x="7514896" y="297797"/>
            <a:ext cx="1156138" cy="166414"/>
          </a:xfrm>
          <a:prstGeom prst="rect">
            <a:avLst/>
          </a:prstGeom>
          <a:solidFill>
            <a:srgbClr val="C984B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En blanco">
  <p:cSld name="2_En blanco">
    <p:spTree>
      <p:nvGrpSpPr>
        <p:cNvPr id="70" name="Shape 70"/>
        <p:cNvGrpSpPr/>
        <p:nvPr/>
      </p:nvGrpSpPr>
      <p:grpSpPr>
        <a:xfrm>
          <a:off x="0" y="0"/>
          <a:ext cx="0" cy="0"/>
          <a:chOff x="0" y="0"/>
          <a:chExt cx="0" cy="0"/>
        </a:xfrm>
      </p:grpSpPr>
      <p:sp>
        <p:nvSpPr>
          <p:cNvPr id="71" name="Google Shape;71;p1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72" name="Google Shape;72;p1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4.jpg" id="73" name="Google Shape;73;p1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Sólo el título">
  <p:cSld name="4_Sólo el título">
    <p:spTree>
      <p:nvGrpSpPr>
        <p:cNvPr id="74" name="Shape 74"/>
        <p:cNvGrpSpPr/>
        <p:nvPr/>
      </p:nvGrpSpPr>
      <p:grpSpPr>
        <a:xfrm>
          <a:off x="0" y="0"/>
          <a:ext cx="0" cy="0"/>
          <a:chOff x="0" y="0"/>
          <a:chExt cx="0" cy="0"/>
        </a:xfrm>
      </p:grpSpPr>
      <p:pic>
        <p:nvPicPr>
          <p:cNvPr descr="LOGO-B.png" id="75" name="Google Shape;75;p1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76" name="Google Shape;76;p1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77" name="Google Shape;77;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8" name="Google Shape;78;p14"/>
          <p:cNvSpPr/>
          <p:nvPr/>
        </p:nvSpPr>
        <p:spPr>
          <a:xfrm>
            <a:off x="586828" y="385379"/>
            <a:ext cx="8084206" cy="700690"/>
          </a:xfrm>
          <a:prstGeom prst="rect">
            <a:avLst/>
          </a:prstGeom>
          <a:solidFill>
            <a:srgbClr val="A9C114"/>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79" name="Google Shape;79;p14"/>
          <p:cNvSpPr/>
          <p:nvPr/>
        </p:nvSpPr>
        <p:spPr>
          <a:xfrm>
            <a:off x="4099034" y="297797"/>
            <a:ext cx="1156138" cy="166414"/>
          </a:xfrm>
          <a:prstGeom prst="rect">
            <a:avLst/>
          </a:prstGeom>
          <a:solidFill>
            <a:srgbClr val="A9C11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0" name="Google Shape;80;p14"/>
          <p:cNvSpPr/>
          <p:nvPr/>
        </p:nvSpPr>
        <p:spPr>
          <a:xfrm>
            <a:off x="5255172" y="297797"/>
            <a:ext cx="1156138" cy="166414"/>
          </a:xfrm>
          <a:prstGeom prst="rect">
            <a:avLst/>
          </a:prstGeom>
          <a:solidFill>
            <a:srgbClr val="D2DE7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1" name="Google Shape;81;p14"/>
          <p:cNvSpPr/>
          <p:nvPr/>
        </p:nvSpPr>
        <p:spPr>
          <a:xfrm>
            <a:off x="6411310" y="297797"/>
            <a:ext cx="1156138" cy="166414"/>
          </a:xfrm>
          <a:prstGeom prst="rect">
            <a:avLst/>
          </a:prstGeom>
          <a:solidFill>
            <a:srgbClr val="DFE9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82" name="Google Shape;82;p14"/>
          <p:cNvSpPr/>
          <p:nvPr/>
        </p:nvSpPr>
        <p:spPr>
          <a:xfrm>
            <a:off x="7514896" y="297797"/>
            <a:ext cx="1156138" cy="166414"/>
          </a:xfrm>
          <a:prstGeom prst="rect">
            <a:avLst/>
          </a:prstGeom>
          <a:solidFill>
            <a:srgbClr val="EAF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_En blanco">
  <p:cSld name="3_En blanco">
    <p:spTree>
      <p:nvGrpSpPr>
        <p:cNvPr id="83" name="Shape 83"/>
        <p:cNvGrpSpPr/>
        <p:nvPr/>
      </p:nvGrpSpPr>
      <p:grpSpPr>
        <a:xfrm>
          <a:off x="0" y="0"/>
          <a:ext cx="0" cy="0"/>
          <a:chOff x="0" y="0"/>
          <a:chExt cx="0" cy="0"/>
        </a:xfrm>
      </p:grpSpPr>
      <p:sp>
        <p:nvSpPr>
          <p:cNvPr id="84" name="Google Shape;84;p15"/>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85" name="Google Shape;85;p15"/>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5.jpg" id="86" name="Google Shape;86;p15"/>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Sólo el título">
  <p:cSld name="5_Sólo el título">
    <p:spTree>
      <p:nvGrpSpPr>
        <p:cNvPr id="87" name="Shape 87"/>
        <p:cNvGrpSpPr/>
        <p:nvPr/>
      </p:nvGrpSpPr>
      <p:grpSpPr>
        <a:xfrm>
          <a:off x="0" y="0"/>
          <a:ext cx="0" cy="0"/>
          <a:chOff x="0" y="0"/>
          <a:chExt cx="0" cy="0"/>
        </a:xfrm>
      </p:grpSpPr>
      <p:pic>
        <p:nvPicPr>
          <p:cNvPr descr="LOGO-B.png" id="88" name="Google Shape;88;p16"/>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89" name="Google Shape;89;p16"/>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90" name="Google Shape;90;p1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91" name="Google Shape;91;p16"/>
          <p:cNvSpPr/>
          <p:nvPr/>
        </p:nvSpPr>
        <p:spPr>
          <a:xfrm>
            <a:off x="586828" y="385379"/>
            <a:ext cx="8084206" cy="700690"/>
          </a:xfrm>
          <a:prstGeom prst="rect">
            <a:avLst/>
          </a:prstGeom>
          <a:solidFill>
            <a:srgbClr val="F87516"/>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2" name="Google Shape;92;p16"/>
          <p:cNvSpPr/>
          <p:nvPr/>
        </p:nvSpPr>
        <p:spPr>
          <a:xfrm>
            <a:off x="4117848" y="297797"/>
            <a:ext cx="1156138" cy="166414"/>
          </a:xfrm>
          <a:prstGeom prst="rect">
            <a:avLst/>
          </a:prstGeom>
          <a:solidFill>
            <a:srgbClr val="F8751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3" name="Google Shape;93;p16"/>
          <p:cNvSpPr/>
          <p:nvPr/>
        </p:nvSpPr>
        <p:spPr>
          <a:xfrm>
            <a:off x="5264579" y="297797"/>
            <a:ext cx="1156138" cy="166414"/>
          </a:xfrm>
          <a:prstGeom prst="rect">
            <a:avLst/>
          </a:prstGeom>
          <a:solidFill>
            <a:srgbClr val="FAB67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4" name="Google Shape;94;p16"/>
          <p:cNvSpPr/>
          <p:nvPr/>
        </p:nvSpPr>
        <p:spPr>
          <a:xfrm>
            <a:off x="6411310" y="297797"/>
            <a:ext cx="1156138" cy="166414"/>
          </a:xfrm>
          <a:prstGeom prst="rect">
            <a:avLst/>
          </a:prstGeom>
          <a:solidFill>
            <a:srgbClr val="FBCCA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5" name="Google Shape;95;p16"/>
          <p:cNvSpPr/>
          <p:nvPr/>
        </p:nvSpPr>
        <p:spPr>
          <a:xfrm>
            <a:off x="7514896" y="297797"/>
            <a:ext cx="1156138" cy="166414"/>
          </a:xfrm>
          <a:prstGeom prst="rect">
            <a:avLst/>
          </a:prstGeom>
          <a:solidFill>
            <a:srgbClr val="FCDE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En blanco">
  <p:cSld name="4_En blanco">
    <p:spTree>
      <p:nvGrpSpPr>
        <p:cNvPr id="96" name="Shape 96"/>
        <p:cNvGrpSpPr/>
        <p:nvPr/>
      </p:nvGrpSpPr>
      <p:grpSpPr>
        <a:xfrm>
          <a:off x="0" y="0"/>
          <a:ext cx="0" cy="0"/>
          <a:chOff x="0" y="0"/>
          <a:chExt cx="0" cy="0"/>
        </a:xfrm>
      </p:grpSpPr>
      <p:sp>
        <p:nvSpPr>
          <p:cNvPr id="97" name="Google Shape;97;p17"/>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98" name="Google Shape;98;p17"/>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6.jpg" id="99" name="Google Shape;99;p17"/>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6_Sólo el título">
  <p:cSld name="6_Sólo el título">
    <p:spTree>
      <p:nvGrpSpPr>
        <p:cNvPr id="100" name="Shape 100"/>
        <p:cNvGrpSpPr/>
        <p:nvPr/>
      </p:nvGrpSpPr>
      <p:grpSpPr>
        <a:xfrm>
          <a:off x="0" y="0"/>
          <a:ext cx="0" cy="0"/>
          <a:chOff x="0" y="0"/>
          <a:chExt cx="0" cy="0"/>
        </a:xfrm>
      </p:grpSpPr>
      <p:pic>
        <p:nvPicPr>
          <p:cNvPr descr="LOGO-B.png" id="101" name="Google Shape;101;p18"/>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02" name="Google Shape;102;p18"/>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03" name="Google Shape;103;p1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04" name="Google Shape;104;p18"/>
          <p:cNvSpPr/>
          <p:nvPr/>
        </p:nvSpPr>
        <p:spPr>
          <a:xfrm>
            <a:off x="586828" y="385379"/>
            <a:ext cx="8084206" cy="700690"/>
          </a:xfrm>
          <a:prstGeom prst="rect">
            <a:avLst/>
          </a:prstGeom>
          <a:solidFill>
            <a:srgbClr val="F8CA1B"/>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5" name="Google Shape;105;p18"/>
          <p:cNvSpPr/>
          <p:nvPr/>
        </p:nvSpPr>
        <p:spPr>
          <a:xfrm>
            <a:off x="4117848" y="297797"/>
            <a:ext cx="1156138" cy="166414"/>
          </a:xfrm>
          <a:prstGeom prst="rect">
            <a:avLst/>
          </a:prstGeom>
          <a:solidFill>
            <a:srgbClr val="F8CA1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6" name="Google Shape;106;p18"/>
          <p:cNvSpPr/>
          <p:nvPr/>
        </p:nvSpPr>
        <p:spPr>
          <a:xfrm>
            <a:off x="5264579" y="297797"/>
            <a:ext cx="1156138" cy="166414"/>
          </a:xfrm>
          <a:prstGeom prst="rect">
            <a:avLst/>
          </a:prstGeom>
          <a:solidFill>
            <a:srgbClr val="FAE17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7" name="Google Shape;107;p18"/>
          <p:cNvSpPr/>
          <p:nvPr/>
        </p:nvSpPr>
        <p:spPr>
          <a:xfrm>
            <a:off x="6411310" y="297797"/>
            <a:ext cx="1156138" cy="166414"/>
          </a:xfrm>
          <a:prstGeom prst="rect">
            <a:avLst/>
          </a:prstGeom>
          <a:solidFill>
            <a:srgbClr val="FCEB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8" name="Google Shape;108;p18"/>
          <p:cNvSpPr/>
          <p:nvPr/>
        </p:nvSpPr>
        <p:spPr>
          <a:xfrm>
            <a:off x="7514896" y="297797"/>
            <a:ext cx="1156138" cy="166414"/>
          </a:xfrm>
          <a:prstGeom prst="rect">
            <a:avLst/>
          </a:prstGeom>
          <a:solidFill>
            <a:srgbClr val="FDF3C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5_En blanco">
  <p:cSld name="5_En blanco">
    <p:spTree>
      <p:nvGrpSpPr>
        <p:cNvPr id="109" name="Shape 109"/>
        <p:cNvGrpSpPr/>
        <p:nvPr/>
      </p:nvGrpSpPr>
      <p:grpSpPr>
        <a:xfrm>
          <a:off x="0" y="0"/>
          <a:ext cx="0" cy="0"/>
          <a:chOff x="0" y="0"/>
          <a:chExt cx="0" cy="0"/>
        </a:xfrm>
      </p:grpSpPr>
      <p:sp>
        <p:nvSpPr>
          <p:cNvPr id="110" name="Google Shape;110;p1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11" name="Google Shape;111;p1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7.jpg" id="112" name="Google Shape;112;p1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7_Sólo el título">
  <p:cSld name="7_Sólo el título">
    <p:spTree>
      <p:nvGrpSpPr>
        <p:cNvPr id="113" name="Shape 113"/>
        <p:cNvGrpSpPr/>
        <p:nvPr/>
      </p:nvGrpSpPr>
      <p:grpSpPr>
        <a:xfrm>
          <a:off x="0" y="0"/>
          <a:ext cx="0" cy="0"/>
          <a:chOff x="0" y="0"/>
          <a:chExt cx="0" cy="0"/>
        </a:xfrm>
      </p:grpSpPr>
      <p:pic>
        <p:nvPicPr>
          <p:cNvPr descr="LOGO-B.png" id="114" name="Google Shape;114;p2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15" name="Google Shape;115;p2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16" name="Google Shape;116;p2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17" name="Google Shape;117;p20"/>
          <p:cNvSpPr/>
          <p:nvPr/>
        </p:nvSpPr>
        <p:spPr>
          <a:xfrm>
            <a:off x="586828" y="385379"/>
            <a:ext cx="8084206" cy="700690"/>
          </a:xfrm>
          <a:prstGeom prst="rect">
            <a:avLst/>
          </a:prstGeom>
          <a:solidFill>
            <a:srgbClr val="A91209"/>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8" name="Google Shape;118;p20"/>
          <p:cNvSpPr/>
          <p:nvPr/>
        </p:nvSpPr>
        <p:spPr>
          <a:xfrm>
            <a:off x="4117848" y="297797"/>
            <a:ext cx="1156138" cy="166414"/>
          </a:xfrm>
          <a:prstGeom prst="rect">
            <a:avLst/>
          </a:prstGeom>
          <a:solidFill>
            <a:srgbClr val="A9120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9" name="Google Shape;119;p20"/>
          <p:cNvSpPr/>
          <p:nvPr/>
        </p:nvSpPr>
        <p:spPr>
          <a:xfrm>
            <a:off x="5264579" y="297797"/>
            <a:ext cx="1156138" cy="166414"/>
          </a:xfrm>
          <a:prstGeom prst="rect">
            <a:avLst/>
          </a:prstGeom>
          <a:solidFill>
            <a:srgbClr val="D18379"/>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0" name="Google Shape;120;p20"/>
          <p:cNvSpPr/>
          <p:nvPr/>
        </p:nvSpPr>
        <p:spPr>
          <a:xfrm>
            <a:off x="6411310" y="297797"/>
            <a:ext cx="1156138" cy="166414"/>
          </a:xfrm>
          <a:prstGeom prst="rect">
            <a:avLst/>
          </a:prstGeom>
          <a:solidFill>
            <a:srgbClr val="DFA8A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1" name="Google Shape;121;p20"/>
          <p:cNvSpPr/>
          <p:nvPr/>
        </p:nvSpPr>
        <p:spPr>
          <a:xfrm>
            <a:off x="7514896" y="297797"/>
            <a:ext cx="1156138" cy="166414"/>
          </a:xfrm>
          <a:prstGeom prst="rect">
            <a:avLst/>
          </a:prstGeom>
          <a:solidFill>
            <a:srgbClr val="EAC7C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ólo el título">
  <p:cSld name="Sólo el título">
    <p:spTree>
      <p:nvGrpSpPr>
        <p:cNvPr id="14" name="Shape 14"/>
        <p:cNvGrpSpPr/>
        <p:nvPr/>
      </p:nvGrpSpPr>
      <p:grpSpPr>
        <a:xfrm>
          <a:off x="0" y="0"/>
          <a:ext cx="0" cy="0"/>
          <a:chOff x="0" y="0"/>
          <a:chExt cx="0" cy="0"/>
        </a:xfrm>
      </p:grpSpPr>
      <p:sp>
        <p:nvSpPr>
          <p:cNvPr id="15" name="Google Shape;15;p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6" name="Google Shape;16;p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jpg" id="17" name="Google Shape;17;p3"/>
          <p:cNvPicPr preferRelativeResize="0"/>
          <p:nvPr/>
        </p:nvPicPr>
        <p:blipFill rotWithShape="1">
          <a:blip r:embed="rId3">
            <a:alphaModFix/>
          </a:blip>
          <a:srcRect b="0" l="0" r="0" t="0"/>
          <a:stretch/>
        </p:blipFill>
        <p:spPr>
          <a:xfrm>
            <a:off x="4575175" y="0"/>
            <a:ext cx="4568825" cy="685800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p:cSld name="Título y texto vertical">
    <p:spTree>
      <p:nvGrpSpPr>
        <p:cNvPr id="122" name="Shape 122"/>
        <p:cNvGrpSpPr/>
        <p:nvPr/>
      </p:nvGrpSpPr>
      <p:grpSpPr>
        <a:xfrm>
          <a:off x="0" y="0"/>
          <a:ext cx="0" cy="0"/>
          <a:chOff x="0" y="0"/>
          <a:chExt cx="0" cy="0"/>
        </a:xfrm>
      </p:grpSpPr>
      <p:sp>
        <p:nvSpPr>
          <p:cNvPr id="123" name="Google Shape;123;p21"/>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24" name="Google Shape;124;p21"/>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4.jpg" id="125" name="Google Shape;125;p21"/>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Sólo el título">
  <p:cSld name="8_Sólo el título">
    <p:spTree>
      <p:nvGrpSpPr>
        <p:cNvPr id="126" name="Shape 126"/>
        <p:cNvGrpSpPr/>
        <p:nvPr/>
      </p:nvGrpSpPr>
      <p:grpSpPr>
        <a:xfrm>
          <a:off x="0" y="0"/>
          <a:ext cx="0" cy="0"/>
          <a:chOff x="0" y="0"/>
          <a:chExt cx="0" cy="0"/>
        </a:xfrm>
      </p:grpSpPr>
      <p:pic>
        <p:nvPicPr>
          <p:cNvPr descr="LOGO-B.png" id="127" name="Google Shape;127;p22"/>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28" name="Google Shape;128;p22"/>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29" name="Google Shape;129;p2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30" name="Google Shape;130;p22"/>
          <p:cNvSpPr/>
          <p:nvPr/>
        </p:nvSpPr>
        <p:spPr>
          <a:xfrm>
            <a:off x="586828" y="385379"/>
            <a:ext cx="8084206" cy="700690"/>
          </a:xfrm>
          <a:prstGeom prst="rect">
            <a:avLst/>
          </a:prstGeom>
          <a:solidFill>
            <a:srgbClr val="713905"/>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1" name="Google Shape;131;p22"/>
          <p:cNvSpPr/>
          <p:nvPr/>
        </p:nvSpPr>
        <p:spPr>
          <a:xfrm>
            <a:off x="4117848" y="297797"/>
            <a:ext cx="1156138" cy="166414"/>
          </a:xfrm>
          <a:prstGeom prst="rect">
            <a:avLst/>
          </a:prstGeom>
          <a:solidFill>
            <a:srgbClr val="713905"/>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2" name="Google Shape;132;p22"/>
          <p:cNvSpPr/>
          <p:nvPr/>
        </p:nvSpPr>
        <p:spPr>
          <a:xfrm>
            <a:off x="5264579" y="297797"/>
            <a:ext cx="1156138" cy="166414"/>
          </a:xfrm>
          <a:prstGeom prst="rect">
            <a:avLst/>
          </a:prstGeom>
          <a:solidFill>
            <a:srgbClr val="B4967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3" name="Google Shape;133;p22"/>
          <p:cNvSpPr/>
          <p:nvPr/>
        </p:nvSpPr>
        <p:spPr>
          <a:xfrm>
            <a:off x="6411310" y="297797"/>
            <a:ext cx="1156138" cy="166414"/>
          </a:xfrm>
          <a:prstGeom prst="rect">
            <a:avLst/>
          </a:prstGeom>
          <a:solidFill>
            <a:srgbClr val="CBB6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4" name="Google Shape;134;p22"/>
          <p:cNvSpPr/>
          <p:nvPr/>
        </p:nvSpPr>
        <p:spPr>
          <a:xfrm>
            <a:off x="7514896" y="297797"/>
            <a:ext cx="1156138" cy="166414"/>
          </a:xfrm>
          <a:prstGeom prst="rect">
            <a:avLst/>
          </a:prstGeom>
          <a:solidFill>
            <a:srgbClr val="DCD0C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vertical y texto">
  <p:cSld name="Título vertical y texto">
    <p:spTree>
      <p:nvGrpSpPr>
        <p:cNvPr id="135" name="Shape 135"/>
        <p:cNvGrpSpPr/>
        <p:nvPr/>
      </p:nvGrpSpPr>
      <p:grpSpPr>
        <a:xfrm>
          <a:off x="0" y="0"/>
          <a:ext cx="0" cy="0"/>
          <a:chOff x="0" y="0"/>
          <a:chExt cx="0" cy="0"/>
        </a:xfrm>
      </p:grpSpPr>
      <p:sp>
        <p:nvSpPr>
          <p:cNvPr id="136" name="Google Shape;136;p23"/>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137" name="Google Shape;137;p23"/>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15.jpg" id="138" name="Google Shape;138;p23"/>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9_Sólo el título">
  <p:cSld name="9_Sólo el título">
    <p:spTree>
      <p:nvGrpSpPr>
        <p:cNvPr id="139" name="Shape 139"/>
        <p:cNvGrpSpPr/>
        <p:nvPr/>
      </p:nvGrpSpPr>
      <p:grpSpPr>
        <a:xfrm>
          <a:off x="0" y="0"/>
          <a:ext cx="0" cy="0"/>
          <a:chOff x="0" y="0"/>
          <a:chExt cx="0" cy="0"/>
        </a:xfrm>
      </p:grpSpPr>
      <p:pic>
        <p:nvPicPr>
          <p:cNvPr descr="LOGO-B.png" id="140" name="Google Shape;140;p2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141" name="Google Shape;141;p2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142" name="Google Shape;142;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143" name="Google Shape;143;p24"/>
          <p:cNvSpPr/>
          <p:nvPr/>
        </p:nvSpPr>
        <p:spPr>
          <a:xfrm>
            <a:off x="586828" y="385379"/>
            <a:ext cx="8084206" cy="700690"/>
          </a:xfrm>
          <a:prstGeom prst="rect">
            <a:avLst/>
          </a:prstGeom>
          <a:solidFill>
            <a:srgbClr val="665C52"/>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4" name="Google Shape;144;p24"/>
          <p:cNvSpPr/>
          <p:nvPr/>
        </p:nvSpPr>
        <p:spPr>
          <a:xfrm>
            <a:off x="4117848" y="297797"/>
            <a:ext cx="1156138" cy="166414"/>
          </a:xfrm>
          <a:prstGeom prst="rect">
            <a:avLst/>
          </a:prstGeom>
          <a:solidFill>
            <a:srgbClr val="665C5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5" name="Google Shape;145;p24"/>
          <p:cNvSpPr/>
          <p:nvPr/>
        </p:nvSpPr>
        <p:spPr>
          <a:xfrm>
            <a:off x="5264579" y="297797"/>
            <a:ext cx="1156138" cy="166414"/>
          </a:xfrm>
          <a:prstGeom prst="rect">
            <a:avLst/>
          </a:prstGeom>
          <a:solidFill>
            <a:srgbClr val="AEA9A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6" name="Google Shape;146;p24"/>
          <p:cNvSpPr/>
          <p:nvPr/>
        </p:nvSpPr>
        <p:spPr>
          <a:xfrm>
            <a:off x="6411310" y="297797"/>
            <a:ext cx="1156138" cy="166414"/>
          </a:xfrm>
          <a:prstGeom prst="rect">
            <a:avLst/>
          </a:prstGeom>
          <a:solidFill>
            <a:srgbClr val="C6C3B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47" name="Google Shape;147;p24"/>
          <p:cNvSpPr/>
          <p:nvPr/>
        </p:nvSpPr>
        <p:spPr>
          <a:xfrm>
            <a:off x="7514896" y="297797"/>
            <a:ext cx="1156138" cy="166414"/>
          </a:xfrm>
          <a:prstGeom prst="rect">
            <a:avLst/>
          </a:prstGeom>
          <a:solidFill>
            <a:srgbClr val="D9D8D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ólo el título">
  <p:cSld name="1_Sólo el título">
    <p:spTree>
      <p:nvGrpSpPr>
        <p:cNvPr id="18" name="Shape 18"/>
        <p:cNvGrpSpPr/>
        <p:nvPr/>
      </p:nvGrpSpPr>
      <p:grpSpPr>
        <a:xfrm>
          <a:off x="0" y="0"/>
          <a:ext cx="0" cy="0"/>
          <a:chOff x="0" y="0"/>
          <a:chExt cx="0" cy="0"/>
        </a:xfrm>
      </p:grpSpPr>
      <p:pic>
        <p:nvPicPr>
          <p:cNvPr descr="LOGO-B.png" id="19" name="Google Shape;19;p4"/>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sp>
        <p:nvSpPr>
          <p:cNvPr id="20" name="Google Shape;20;p4"/>
          <p:cNvSpPr/>
          <p:nvPr/>
        </p:nvSpPr>
        <p:spPr>
          <a:xfrm>
            <a:off x="586828" y="385379"/>
            <a:ext cx="8084206" cy="700690"/>
          </a:xfrm>
          <a:prstGeom prst="rect">
            <a:avLst/>
          </a:prstGeom>
          <a:solidFill>
            <a:srgbClr val="4A2167"/>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 name="Google Shape;21;p4"/>
          <p:cNvSpPr/>
          <p:nvPr/>
        </p:nvSpPr>
        <p:spPr>
          <a:xfrm>
            <a:off x="4117848" y="297797"/>
            <a:ext cx="1156138" cy="166414"/>
          </a:xfrm>
          <a:prstGeom prst="rect">
            <a:avLst/>
          </a:prstGeom>
          <a:solidFill>
            <a:srgbClr val="4A2167"/>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 name="Google Shape;22;p4"/>
          <p:cNvSpPr/>
          <p:nvPr/>
        </p:nvSpPr>
        <p:spPr>
          <a:xfrm>
            <a:off x="5264579" y="297797"/>
            <a:ext cx="1156138" cy="166414"/>
          </a:xfrm>
          <a:prstGeom prst="rect">
            <a:avLst/>
          </a:prstGeom>
          <a:solidFill>
            <a:srgbClr val="5A357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 name="Google Shape;23;p4"/>
          <p:cNvSpPr/>
          <p:nvPr/>
        </p:nvSpPr>
        <p:spPr>
          <a:xfrm>
            <a:off x="6411310" y="297797"/>
            <a:ext cx="1156138" cy="166414"/>
          </a:xfrm>
          <a:prstGeom prst="rect">
            <a:avLst/>
          </a:prstGeom>
          <a:solidFill>
            <a:srgbClr val="6D4E8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 name="Google Shape;24;p4"/>
          <p:cNvSpPr/>
          <p:nvPr/>
        </p:nvSpPr>
        <p:spPr>
          <a:xfrm>
            <a:off x="7514896" y="297797"/>
            <a:ext cx="1156138" cy="166414"/>
          </a:xfrm>
          <a:prstGeom prst="rect">
            <a:avLst/>
          </a:prstGeom>
          <a:solidFill>
            <a:srgbClr val="7D669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jpg" id="25" name="Google Shape;25;p4"/>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26" name="Google Shape;26;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spTree>
      <p:nvGrpSpPr>
        <p:cNvPr id="27" name="Shape 27"/>
        <p:cNvGrpSpPr/>
        <p:nvPr/>
      </p:nvGrpSpPr>
      <p:grpSpPr>
        <a:xfrm>
          <a:off x="0" y="0"/>
          <a:ext cx="0" cy="0"/>
          <a:chOff x="0" y="0"/>
          <a:chExt cx="0" cy="0"/>
        </a:xfrm>
      </p:grpSpPr>
      <p:sp>
        <p:nvSpPr>
          <p:cNvPr id="28" name="Google Shape;28;p5"/>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pic>
        <p:nvPicPr>
          <p:cNvPr descr="logo.jpg" id="33" name="Google Shape;33;p5"/>
          <p:cNvPicPr preferRelativeResize="0"/>
          <p:nvPr/>
        </p:nvPicPr>
        <p:blipFill rotWithShape="1">
          <a:blip r:embed="rId2">
            <a:alphaModFix/>
          </a:blip>
          <a:srcRect b="0" l="0" r="0" t="0"/>
          <a:stretch/>
        </p:blipFill>
        <p:spPr>
          <a:xfrm>
            <a:off x="586828" y="6225296"/>
            <a:ext cx="1992643" cy="44626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34" name="Shape 34"/>
        <p:cNvGrpSpPr/>
        <p:nvPr/>
      </p:nvGrpSpPr>
      <p:grpSpPr>
        <a:xfrm>
          <a:off x="0" y="0"/>
          <a:ext cx="0" cy="0"/>
          <a:chOff x="0" y="0"/>
          <a:chExt cx="0" cy="0"/>
        </a:xfrm>
      </p:grpSpPr>
      <p:sp>
        <p:nvSpPr>
          <p:cNvPr id="35" name="Google Shape;35;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6"/>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s-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p:cSld name="Dos objetos">
    <p:spTree>
      <p:nvGrpSpPr>
        <p:cNvPr id="40" name="Shape 40"/>
        <p:cNvGrpSpPr/>
        <p:nvPr/>
      </p:nvGrpSpPr>
      <p:grpSpPr>
        <a:xfrm>
          <a:off x="0" y="0"/>
          <a:ext cx="0" cy="0"/>
          <a:chOff x="0" y="0"/>
          <a:chExt cx="0" cy="0"/>
        </a:xfrm>
      </p:grpSpPr>
      <p:pic>
        <p:nvPicPr>
          <p:cNvPr descr="ppt institucional-actualizado[1].jpg" id="41" name="Google Shape;41;p7"/>
          <p:cNvPicPr preferRelativeResize="0"/>
          <p:nvPr/>
        </p:nvPicPr>
        <p:blipFill rotWithShape="1">
          <a:blip r:embed="rId2">
            <a:alphaModFix/>
          </a:blip>
          <a:srcRect b="0" l="0" r="0" t="0"/>
          <a:stretch/>
        </p:blipFill>
        <p:spPr>
          <a:xfrm>
            <a:off x="0" y="0"/>
            <a:ext cx="9043416" cy="67818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p:cSld name="Comparación">
    <p:spTree>
      <p:nvGrpSpPr>
        <p:cNvPr id="42" name="Shape 42"/>
        <p:cNvGrpSpPr/>
        <p:nvPr/>
      </p:nvGrpSpPr>
      <p:grpSpPr>
        <a:xfrm>
          <a:off x="0" y="0"/>
          <a:ext cx="0" cy="0"/>
          <a:chOff x="0" y="0"/>
          <a:chExt cx="0" cy="0"/>
        </a:xfrm>
      </p:grpSpPr>
      <p:sp>
        <p:nvSpPr>
          <p:cNvPr id="43" name="Google Shape;43;p8"/>
          <p:cNvSpPr/>
          <p:nvPr/>
        </p:nvSpPr>
        <p:spPr>
          <a:xfrm>
            <a:off x="1748454" y="-27988"/>
            <a:ext cx="1731112" cy="1323439"/>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ES" sz="8000">
                <a:solidFill>
                  <a:srgbClr val="2871B4"/>
                </a:solidFill>
                <a:latin typeface="PT Sans"/>
                <a:ea typeface="PT Sans"/>
                <a:cs typeface="PT Sans"/>
                <a:sym typeface="PT Sans"/>
              </a:rPr>
              <a:t>16</a:t>
            </a:r>
            <a:endParaRPr b="1" sz="8000">
              <a:solidFill>
                <a:srgbClr val="2871B4"/>
              </a:solidFill>
              <a:latin typeface="PT Sans"/>
              <a:ea typeface="PT Sans"/>
              <a:cs typeface="PT Sans"/>
              <a:sym typeface="PT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44" name="Shape 44"/>
        <p:cNvGrpSpPr/>
        <p:nvPr/>
      </p:nvGrpSpPr>
      <p:grpSpPr>
        <a:xfrm>
          <a:off x="0" y="0"/>
          <a:ext cx="0" cy="0"/>
          <a:chOff x="0" y="0"/>
          <a:chExt cx="0" cy="0"/>
        </a:xfrm>
      </p:grpSpPr>
      <p:sp>
        <p:nvSpPr>
          <p:cNvPr id="45" name="Google Shape;45;p9"/>
          <p:cNvSpPr/>
          <p:nvPr/>
        </p:nvSpPr>
        <p:spPr>
          <a:xfrm>
            <a:off x="0" y="0"/>
            <a:ext cx="9144000" cy="6858000"/>
          </a:xfrm>
          <a:prstGeom prst="rect">
            <a:avLst/>
          </a:prstGeom>
          <a:solidFill>
            <a:srgbClr val="3F3F3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LOGO-B.png" id="46" name="Google Shape;46;p9"/>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3.jpg" id="47" name="Google Shape;47;p9"/>
          <p:cNvPicPr preferRelativeResize="0"/>
          <p:nvPr/>
        </p:nvPicPr>
        <p:blipFill rotWithShape="1">
          <a:blip r:embed="rId3">
            <a:alphaModFix/>
          </a:blip>
          <a:srcRect b="0" l="0" r="0" t="0"/>
          <a:stretch/>
        </p:blipFill>
        <p:spPr>
          <a:xfrm>
            <a:off x="4575175" y="0"/>
            <a:ext cx="4568825" cy="68580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Sólo el título">
  <p:cSld name="2_Sólo el título">
    <p:spTree>
      <p:nvGrpSpPr>
        <p:cNvPr id="48" name="Shape 48"/>
        <p:cNvGrpSpPr/>
        <p:nvPr/>
      </p:nvGrpSpPr>
      <p:grpSpPr>
        <a:xfrm>
          <a:off x="0" y="0"/>
          <a:ext cx="0" cy="0"/>
          <a:chOff x="0" y="0"/>
          <a:chExt cx="0" cy="0"/>
        </a:xfrm>
      </p:grpSpPr>
      <p:pic>
        <p:nvPicPr>
          <p:cNvPr descr="LOGO-B.png" id="49" name="Google Shape;49;p10"/>
          <p:cNvPicPr preferRelativeResize="0"/>
          <p:nvPr/>
        </p:nvPicPr>
        <p:blipFill rotWithShape="1">
          <a:blip r:embed="rId2">
            <a:alphaModFix/>
          </a:blip>
          <a:srcRect b="0" l="0" r="0" t="0"/>
          <a:stretch/>
        </p:blipFill>
        <p:spPr>
          <a:xfrm>
            <a:off x="1760483" y="6287016"/>
            <a:ext cx="1687458" cy="377364"/>
          </a:xfrm>
          <a:prstGeom prst="rect">
            <a:avLst/>
          </a:prstGeom>
          <a:noFill/>
          <a:ln>
            <a:noFill/>
          </a:ln>
        </p:spPr>
      </p:pic>
      <p:pic>
        <p:nvPicPr>
          <p:cNvPr descr="logo.jpg" id="50" name="Google Shape;50;p10"/>
          <p:cNvPicPr preferRelativeResize="0"/>
          <p:nvPr/>
        </p:nvPicPr>
        <p:blipFill rotWithShape="1">
          <a:blip r:embed="rId3">
            <a:alphaModFix/>
          </a:blip>
          <a:srcRect b="0" l="0" r="0" t="0"/>
          <a:stretch/>
        </p:blipFill>
        <p:spPr>
          <a:xfrm>
            <a:off x="586828" y="6225296"/>
            <a:ext cx="1992643" cy="446269"/>
          </a:xfrm>
          <a:prstGeom prst="rect">
            <a:avLst/>
          </a:prstGeom>
          <a:noFill/>
          <a:ln>
            <a:noFill/>
          </a:ln>
        </p:spPr>
      </p:pic>
      <p:sp>
        <p:nvSpPr>
          <p:cNvPr id="51" name="Google Shape;51;p10"/>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52" name="Google Shape;52;p10"/>
          <p:cNvSpPr/>
          <p:nvPr/>
        </p:nvSpPr>
        <p:spPr>
          <a:xfrm>
            <a:off x="586828" y="385379"/>
            <a:ext cx="8084206" cy="700690"/>
          </a:xfrm>
          <a:prstGeom prst="rect">
            <a:avLst/>
          </a:prstGeom>
          <a:solidFill>
            <a:srgbClr val="32A3CE"/>
          </a:solidFill>
          <a:ln>
            <a:noFill/>
          </a:ln>
          <a:effectLst>
            <a:outerShdw blurRad="40000" rotWithShape="0" dir="5400000" dist="23000">
              <a:srgbClr val="00000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3" name="Google Shape;53;p10"/>
          <p:cNvSpPr/>
          <p:nvPr/>
        </p:nvSpPr>
        <p:spPr>
          <a:xfrm>
            <a:off x="4117848" y="297797"/>
            <a:ext cx="1156138" cy="166414"/>
          </a:xfrm>
          <a:prstGeom prst="rect">
            <a:avLst/>
          </a:prstGeom>
          <a:solidFill>
            <a:srgbClr val="32A3C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4" name="Google Shape;54;p10"/>
          <p:cNvSpPr/>
          <p:nvPr/>
        </p:nvSpPr>
        <p:spPr>
          <a:xfrm>
            <a:off x="5264579" y="297797"/>
            <a:ext cx="1156138" cy="166414"/>
          </a:xfrm>
          <a:prstGeom prst="rect">
            <a:avLst/>
          </a:prstGeom>
          <a:solidFill>
            <a:srgbClr val="45ACCD"/>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5" name="Google Shape;55;p10"/>
          <p:cNvSpPr/>
          <p:nvPr/>
        </p:nvSpPr>
        <p:spPr>
          <a:xfrm>
            <a:off x="6411310" y="297797"/>
            <a:ext cx="1156138" cy="166414"/>
          </a:xfrm>
          <a:prstGeom prst="rect">
            <a:avLst/>
          </a:prstGeom>
          <a:solidFill>
            <a:srgbClr val="62B2CB"/>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56" name="Google Shape;56;p10"/>
          <p:cNvSpPr/>
          <p:nvPr/>
        </p:nvSpPr>
        <p:spPr>
          <a:xfrm>
            <a:off x="7514896" y="297797"/>
            <a:ext cx="1156138" cy="166414"/>
          </a:xfrm>
          <a:prstGeom prst="rect">
            <a:avLst/>
          </a:prstGeom>
          <a:solidFill>
            <a:srgbClr val="83BBC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5"/>
          <p:cNvSpPr/>
          <p:nvPr/>
        </p:nvSpPr>
        <p:spPr>
          <a:xfrm>
            <a:off x="1724396" y="5853056"/>
            <a:ext cx="1773184" cy="52322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ES" sz="2800" u="none" cap="none" strike="noStrike">
                <a:solidFill>
                  <a:srgbClr val="0A253E"/>
                </a:solidFill>
                <a:latin typeface="Candara"/>
                <a:ea typeface="Candara"/>
                <a:cs typeface="Candara"/>
                <a:sym typeface="Candara"/>
              </a:rPr>
              <a:t>PBY3101</a:t>
            </a:r>
            <a:endParaRPr b="1" sz="2800">
              <a:solidFill>
                <a:srgbClr val="0A253E"/>
              </a:solidFill>
              <a:latin typeface="Candara"/>
              <a:ea typeface="Candara"/>
              <a:cs typeface="Candara"/>
              <a:sym typeface="Candara"/>
            </a:endParaRPr>
          </a:p>
        </p:txBody>
      </p:sp>
      <p:sp>
        <p:nvSpPr>
          <p:cNvPr id="153" name="Google Shape;153;p25"/>
          <p:cNvSpPr/>
          <p:nvPr/>
        </p:nvSpPr>
        <p:spPr>
          <a:xfrm>
            <a:off x="1386402" y="6326352"/>
            <a:ext cx="2449172" cy="369332"/>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s-ES" sz="1800">
                <a:solidFill>
                  <a:srgbClr val="7F7F7F"/>
                </a:solidFill>
                <a:latin typeface="Candara"/>
                <a:ea typeface="Candara"/>
                <a:cs typeface="Candara"/>
                <a:sym typeface="Candara"/>
              </a:rPr>
              <a:t>Primer semestre 2018</a:t>
            </a:r>
            <a:endParaRPr sz="1800">
              <a:solidFill>
                <a:srgbClr val="7F7F7F"/>
              </a:solidFill>
              <a:latin typeface="Candara"/>
              <a:ea typeface="Candara"/>
              <a:cs typeface="Candara"/>
              <a:sym typeface="Candara"/>
            </a:endParaRPr>
          </a:p>
        </p:txBody>
      </p:sp>
      <p:sp>
        <p:nvSpPr>
          <p:cNvPr id="154" name="Google Shape;154;p25"/>
          <p:cNvSpPr/>
          <p:nvPr/>
        </p:nvSpPr>
        <p:spPr>
          <a:xfrm>
            <a:off x="493180" y="3809110"/>
            <a:ext cx="3890561" cy="107721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s-ES" sz="3200">
                <a:solidFill>
                  <a:srgbClr val="17365D"/>
                </a:solidFill>
                <a:latin typeface="Calibri"/>
                <a:ea typeface="Calibri"/>
                <a:cs typeface="Calibri"/>
                <a:sym typeface="Calibri"/>
              </a:rPr>
              <a:t>CONOCIENDO LOS CURSORES ORACLE</a:t>
            </a:r>
            <a:r>
              <a:rPr lang="es-ES" sz="3200">
                <a:solidFill>
                  <a:srgbClr val="17365D"/>
                </a:solidFill>
                <a:latin typeface="Calibri"/>
                <a:ea typeface="Calibri"/>
                <a:cs typeface="Calibri"/>
                <a:sym typeface="Calibri"/>
              </a:rPr>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8" name="Shape 218"/>
        <p:cNvGrpSpPr/>
        <p:nvPr/>
      </p:nvGrpSpPr>
      <p:grpSpPr>
        <a:xfrm>
          <a:off x="0" y="0"/>
          <a:ext cx="0" cy="0"/>
          <a:chOff x="0" y="0"/>
          <a:chExt cx="0" cy="0"/>
        </a:xfrm>
      </p:grpSpPr>
      <p:sp>
        <p:nvSpPr>
          <p:cNvPr id="219" name="Google Shape;219;p34"/>
          <p:cNvSpPr/>
          <p:nvPr/>
        </p:nvSpPr>
        <p:spPr>
          <a:xfrm>
            <a:off x="4858223" y="503615"/>
            <a:ext cx="3801682"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ES" sz="1800">
                <a:solidFill>
                  <a:schemeClr val="lt1"/>
                </a:solidFill>
                <a:latin typeface="Calibri"/>
                <a:ea typeface="Calibri"/>
                <a:cs typeface="Calibri"/>
                <a:sym typeface="Calibri"/>
              </a:rPr>
              <a:t>CONOCIENDO LOS CURSORES ORACLE</a:t>
            </a:r>
            <a:endParaRPr b="1" sz="1800">
              <a:solidFill>
                <a:schemeClr val="lt1"/>
              </a:solidFill>
              <a:latin typeface="Calibri"/>
              <a:ea typeface="Calibri"/>
              <a:cs typeface="Calibri"/>
              <a:sym typeface="Calibri"/>
            </a:endParaRPr>
          </a:p>
        </p:txBody>
      </p:sp>
      <p:sp>
        <p:nvSpPr>
          <p:cNvPr id="220" name="Google Shape;220;p34"/>
          <p:cNvSpPr txBox="1"/>
          <p:nvPr>
            <p:ph idx="1" type="body"/>
          </p:nvPr>
        </p:nvSpPr>
        <p:spPr>
          <a:xfrm>
            <a:off x="556825" y="1432601"/>
            <a:ext cx="8229600" cy="1482900"/>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rgbClr val="0F243E"/>
              </a:buClr>
              <a:buSzPts val="2000"/>
              <a:buNone/>
            </a:pPr>
            <a:r>
              <a:rPr b="1" lang="es-ES" sz="2000">
                <a:solidFill>
                  <a:srgbClr val="0F243E"/>
                </a:solidFill>
              </a:rPr>
              <a:t>Beneficios y consideraciones del uso de cursores Explícitos:</a:t>
            </a:r>
            <a:r>
              <a:rPr lang="es-ES" sz="2000">
                <a:solidFill>
                  <a:srgbClr val="0F243E"/>
                </a:solidFill>
              </a:rPr>
              <a:t> </a:t>
            </a:r>
            <a:endParaRPr sz="2000">
              <a:solidFill>
                <a:srgbClr val="0F243E"/>
              </a:solidFill>
            </a:endParaRPr>
          </a:p>
          <a:p>
            <a:pPr indent="0" lvl="0" marL="0" rtl="0" algn="just">
              <a:lnSpc>
                <a:spcPct val="90000"/>
              </a:lnSpc>
              <a:spcBef>
                <a:spcPts val="400"/>
              </a:spcBef>
              <a:spcAft>
                <a:spcPts val="0"/>
              </a:spcAft>
              <a:buNone/>
            </a:pPr>
            <a:r>
              <a:rPr lang="es-ES" sz="2000">
                <a:solidFill>
                  <a:srgbClr val="0F243E"/>
                </a:solidFill>
              </a:rPr>
              <a:t>Los cursores explícitos, permiten el procesamiento de múltiples filas, utilizando diferentes ciclos de control. Se pueden procesar los datos fila por fila, a partir de un conjunto de registros.</a:t>
            </a:r>
            <a:endParaRPr/>
          </a:p>
        </p:txBody>
      </p:sp>
      <p:sp>
        <p:nvSpPr>
          <p:cNvPr id="221" name="Google Shape;221;p34"/>
          <p:cNvSpPr/>
          <p:nvPr/>
        </p:nvSpPr>
        <p:spPr>
          <a:xfrm>
            <a:off x="2126728" y="3267538"/>
            <a:ext cx="26448069"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22" name="Google Shape;222;p34"/>
          <p:cNvPicPr preferRelativeResize="0"/>
          <p:nvPr/>
        </p:nvPicPr>
        <p:blipFill rotWithShape="1">
          <a:blip r:embed="rId3">
            <a:alphaModFix/>
          </a:blip>
          <a:srcRect b="0" l="0" r="0" t="0"/>
          <a:stretch/>
        </p:blipFill>
        <p:spPr>
          <a:xfrm>
            <a:off x="2126727" y="3267538"/>
            <a:ext cx="5462991" cy="293136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35"/>
          <p:cNvSpPr/>
          <p:nvPr/>
        </p:nvSpPr>
        <p:spPr>
          <a:xfrm>
            <a:off x="4858223" y="503615"/>
            <a:ext cx="3801682"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ES" sz="1800">
                <a:solidFill>
                  <a:schemeClr val="lt1"/>
                </a:solidFill>
                <a:latin typeface="Calibri"/>
                <a:ea typeface="Calibri"/>
                <a:cs typeface="Calibri"/>
                <a:sym typeface="Calibri"/>
              </a:rPr>
              <a:t>CONOCIENDO LOS CURSORES ORACLE</a:t>
            </a:r>
            <a:endParaRPr b="1" sz="1800">
              <a:solidFill>
                <a:schemeClr val="lt1"/>
              </a:solidFill>
              <a:latin typeface="Calibri"/>
              <a:ea typeface="Calibri"/>
              <a:cs typeface="Calibri"/>
              <a:sym typeface="Calibri"/>
            </a:endParaRPr>
          </a:p>
        </p:txBody>
      </p:sp>
      <p:sp>
        <p:nvSpPr>
          <p:cNvPr id="228" name="Google Shape;228;p35"/>
          <p:cNvSpPr txBox="1"/>
          <p:nvPr>
            <p:ph idx="1" type="body"/>
          </p:nvPr>
        </p:nvSpPr>
        <p:spPr>
          <a:xfrm>
            <a:off x="457200" y="1600201"/>
            <a:ext cx="8229600" cy="3509682"/>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rgbClr val="0F243E"/>
              </a:buClr>
              <a:buSzPts val="2200"/>
              <a:buChar char="•"/>
            </a:pPr>
            <a:r>
              <a:rPr lang="es-ES" sz="2200">
                <a:solidFill>
                  <a:srgbClr val="0F243E"/>
                </a:solidFill>
              </a:rPr>
              <a:t>El procesamiento de un cursor explícito, se hace sobre las filas que cumplan con una condición especificada. Se pueden aplicar manipulación de datos fila por fila. </a:t>
            </a:r>
            <a:endParaRPr sz="2200">
              <a:solidFill>
                <a:srgbClr val="0F243E"/>
              </a:solidFill>
            </a:endParaRPr>
          </a:p>
          <a:p>
            <a:pPr indent="0" lvl="0" marL="0" rtl="0" algn="just">
              <a:spcBef>
                <a:spcPts val="440"/>
              </a:spcBef>
              <a:spcAft>
                <a:spcPts val="0"/>
              </a:spcAft>
              <a:buClr>
                <a:schemeClr val="dk1"/>
              </a:buClr>
              <a:buSzPts val="2200"/>
              <a:buNone/>
            </a:pPr>
            <a:r>
              <a:t/>
            </a:r>
            <a:endParaRPr sz="2200">
              <a:solidFill>
                <a:srgbClr val="0F243E"/>
              </a:solidFill>
            </a:endParaRPr>
          </a:p>
          <a:p>
            <a:pPr indent="-342900" lvl="0" marL="342900" rtl="0" algn="just">
              <a:spcBef>
                <a:spcPts val="440"/>
              </a:spcBef>
              <a:spcAft>
                <a:spcPts val="0"/>
              </a:spcAft>
              <a:buClr>
                <a:srgbClr val="0F243E"/>
              </a:buClr>
              <a:buSzPts val="2200"/>
              <a:buChar char="•"/>
            </a:pPr>
            <a:r>
              <a:rPr lang="es-ES" sz="2200">
                <a:solidFill>
                  <a:srgbClr val="0F243E"/>
                </a:solidFill>
              </a:rPr>
              <a:t>El uso de cursores explícitos, puede afectar el rendimiento de la Base de Datos, cuando la sentencia SQL definida en el cursor explícito no está afinada y para eso antes, se deben crear todos los índices necesarios para optimizar la sentencia SQL asociada al cursor. </a:t>
            </a:r>
            <a:endParaRPr sz="2200">
              <a:solidFill>
                <a:srgbClr val="0F243E"/>
              </a:solidFill>
            </a:endParaRPr>
          </a:p>
          <a:p>
            <a:pPr indent="0" lvl="0" marL="0" rtl="0" algn="l">
              <a:spcBef>
                <a:spcPts val="640"/>
              </a:spcBef>
              <a:spcAft>
                <a:spcPts val="0"/>
              </a:spcAft>
              <a:buClr>
                <a:schemeClr val="dk1"/>
              </a:buClr>
              <a:buSzPts val="32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6"/>
          <p:cNvSpPr/>
          <p:nvPr/>
        </p:nvSpPr>
        <p:spPr>
          <a:xfrm>
            <a:off x="304922" y="2652662"/>
            <a:ext cx="3890561" cy="107721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s-ES" sz="3200">
                <a:solidFill>
                  <a:schemeClr val="lt1"/>
                </a:solidFill>
                <a:latin typeface="Calibri"/>
                <a:ea typeface="Calibri"/>
                <a:cs typeface="Calibri"/>
                <a:sym typeface="Calibri"/>
              </a:rPr>
              <a:t>CONOCIENDO LOS CURSORES ORACLE</a:t>
            </a:r>
            <a:r>
              <a:rPr lang="es-ES" sz="3200">
                <a:solidFill>
                  <a:schemeClr val="lt1"/>
                </a:solidFill>
                <a:latin typeface="Calibri"/>
                <a:ea typeface="Calibri"/>
                <a:cs typeface="Calibri"/>
                <a:sym typeface="Calibri"/>
              </a:rPr>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7"/>
          <p:cNvSpPr/>
          <p:nvPr/>
        </p:nvSpPr>
        <p:spPr>
          <a:xfrm>
            <a:off x="0" y="0"/>
            <a:ext cx="9144000" cy="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5" name="Google Shape;165;p27"/>
          <p:cNvSpPr/>
          <p:nvPr/>
        </p:nvSpPr>
        <p:spPr>
          <a:xfrm>
            <a:off x="4858223" y="503615"/>
            <a:ext cx="3801682"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ES" sz="1800">
                <a:solidFill>
                  <a:schemeClr val="lt1"/>
                </a:solidFill>
                <a:latin typeface="Calibri"/>
                <a:ea typeface="Calibri"/>
                <a:cs typeface="Calibri"/>
                <a:sym typeface="Calibri"/>
              </a:rPr>
              <a:t>CONOCIENDO LOS CURSORES ORACLE</a:t>
            </a:r>
            <a:endParaRPr b="1" sz="1800">
              <a:solidFill>
                <a:schemeClr val="lt1"/>
              </a:solidFill>
              <a:latin typeface="Calibri"/>
              <a:ea typeface="Calibri"/>
              <a:cs typeface="Calibri"/>
              <a:sym typeface="Calibri"/>
            </a:endParaRPr>
          </a:p>
        </p:txBody>
      </p:sp>
      <p:sp>
        <p:nvSpPr>
          <p:cNvPr id="166" name="Google Shape;166;p27"/>
          <p:cNvSpPr/>
          <p:nvPr/>
        </p:nvSpPr>
        <p:spPr>
          <a:xfrm>
            <a:off x="5688105" y="2057398"/>
            <a:ext cx="17459126"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7" name="Google Shape;167;p27"/>
          <p:cNvSpPr/>
          <p:nvPr/>
        </p:nvSpPr>
        <p:spPr>
          <a:xfrm>
            <a:off x="242048" y="1253795"/>
            <a:ext cx="4222376" cy="4596130"/>
          </a:xfrm>
          <a:prstGeom prst="rect">
            <a:avLst/>
          </a:prstGeom>
          <a:noFill/>
          <a:ln>
            <a:noFill/>
          </a:ln>
        </p:spPr>
        <p:txBody>
          <a:bodyPr anchorCtr="0" anchor="t" bIns="45700" lIns="91425" spcFirstLastPara="1" rIns="91425" wrap="square" tIns="45700">
            <a:noAutofit/>
          </a:bodyPr>
          <a:lstStyle/>
          <a:p>
            <a:pPr indent="-285750" lvl="0" marL="285750" marR="0" rtl="0" algn="just">
              <a:lnSpc>
                <a:spcPct val="115000"/>
              </a:lnSpc>
              <a:spcBef>
                <a:spcPts val="0"/>
              </a:spcBef>
              <a:spcAft>
                <a:spcPts val="0"/>
              </a:spcAft>
              <a:buClr>
                <a:srgbClr val="0F243E"/>
              </a:buClr>
              <a:buSzPts val="2000"/>
              <a:buFont typeface="Arial"/>
              <a:buChar char="•"/>
            </a:pPr>
            <a:r>
              <a:rPr lang="es-ES" sz="2000">
                <a:solidFill>
                  <a:srgbClr val="0F243E"/>
                </a:solidFill>
                <a:latin typeface="Calibri"/>
                <a:ea typeface="Calibri"/>
                <a:cs typeface="Calibri"/>
                <a:sym typeface="Calibri"/>
              </a:rPr>
              <a:t>Un cursor es un puntero al conjunto de datos recuperados por una consulta y almacenados en memoria hasta que el cursor se cierra.</a:t>
            </a:r>
            <a:endParaRPr sz="2000">
              <a:solidFill>
                <a:srgbClr val="0F243E"/>
              </a:solidFill>
              <a:latin typeface="Calibri"/>
              <a:ea typeface="Calibri"/>
              <a:cs typeface="Calibri"/>
              <a:sym typeface="Calibri"/>
            </a:endParaRPr>
          </a:p>
          <a:p>
            <a:pPr indent="-285750" lvl="0" marL="285750" marR="0" rtl="0" algn="just">
              <a:lnSpc>
                <a:spcPct val="115000"/>
              </a:lnSpc>
              <a:spcBef>
                <a:spcPts val="1000"/>
              </a:spcBef>
              <a:spcAft>
                <a:spcPts val="0"/>
              </a:spcAft>
              <a:buClr>
                <a:srgbClr val="0F243E"/>
              </a:buClr>
              <a:buSzPts val="2000"/>
              <a:buFont typeface="Arial"/>
              <a:buChar char="•"/>
            </a:pPr>
            <a:r>
              <a:rPr lang="es-ES" sz="2000">
                <a:solidFill>
                  <a:srgbClr val="0F243E"/>
                </a:solidFill>
                <a:latin typeface="Calibri"/>
                <a:ea typeface="Calibri"/>
                <a:cs typeface="Calibri"/>
                <a:sym typeface="Calibri"/>
              </a:rPr>
              <a:t>Permiten procesar las filas devueltas por una consulta de una en una.</a:t>
            </a:r>
            <a:endParaRPr sz="2000">
              <a:solidFill>
                <a:srgbClr val="0F243E"/>
              </a:solidFill>
              <a:latin typeface="Calibri"/>
              <a:ea typeface="Calibri"/>
              <a:cs typeface="Calibri"/>
              <a:sym typeface="Calibri"/>
            </a:endParaRPr>
          </a:p>
          <a:p>
            <a:pPr indent="-285750" lvl="0" marL="285750" marR="0" rtl="0" algn="just">
              <a:lnSpc>
                <a:spcPct val="115000"/>
              </a:lnSpc>
              <a:spcBef>
                <a:spcPts val="1000"/>
              </a:spcBef>
              <a:spcAft>
                <a:spcPts val="0"/>
              </a:spcAft>
              <a:buClr>
                <a:srgbClr val="0F243E"/>
              </a:buClr>
              <a:buSzPts val="2000"/>
              <a:buFont typeface="Arial"/>
              <a:buChar char="•"/>
            </a:pPr>
            <a:r>
              <a:rPr lang="es-ES" sz="2000">
                <a:solidFill>
                  <a:srgbClr val="0F243E"/>
                </a:solidFill>
                <a:latin typeface="Calibri"/>
                <a:ea typeface="Calibri"/>
                <a:cs typeface="Calibri"/>
                <a:sym typeface="Calibri"/>
              </a:rPr>
              <a:t>Proporciona un  snapshot (foto) de los datos de las tablas usadas en la sentencia SQL, tomada en el momento de abrir el cursor.</a:t>
            </a:r>
            <a:endParaRPr sz="2000">
              <a:solidFill>
                <a:srgbClr val="0F243E"/>
              </a:solidFill>
              <a:latin typeface="Calibri"/>
              <a:ea typeface="Calibri"/>
              <a:cs typeface="Calibri"/>
              <a:sym typeface="Calibri"/>
            </a:endParaRPr>
          </a:p>
        </p:txBody>
      </p:sp>
      <p:sp>
        <p:nvSpPr>
          <p:cNvPr id="168" name="Google Shape;168;p27"/>
          <p:cNvSpPr/>
          <p:nvPr/>
        </p:nvSpPr>
        <p:spPr>
          <a:xfrm>
            <a:off x="5607423" y="2057398"/>
            <a:ext cx="17459126"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9" name="Google Shape;169;p27"/>
          <p:cNvSpPr/>
          <p:nvPr/>
        </p:nvSpPr>
        <p:spPr>
          <a:xfrm>
            <a:off x="4056082" y="2514644"/>
            <a:ext cx="14885097" cy="47693"/>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70" name="Google Shape;170;p27"/>
          <p:cNvPicPr preferRelativeResize="0"/>
          <p:nvPr/>
        </p:nvPicPr>
        <p:blipFill rotWithShape="1">
          <a:blip r:embed="rId3">
            <a:alphaModFix/>
          </a:blip>
          <a:srcRect b="0" l="0" r="0" t="0"/>
          <a:stretch/>
        </p:blipFill>
        <p:spPr>
          <a:xfrm>
            <a:off x="4858224" y="2514645"/>
            <a:ext cx="3996624" cy="235891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8"/>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p>
            <a:pPr indent="-285750" lvl="0" marL="285750" rtl="0" algn="just">
              <a:lnSpc>
                <a:spcPct val="115000"/>
              </a:lnSpc>
              <a:spcBef>
                <a:spcPts val="0"/>
              </a:spcBef>
              <a:spcAft>
                <a:spcPts val="0"/>
              </a:spcAft>
              <a:buClr>
                <a:srgbClr val="0F243E"/>
              </a:buClr>
              <a:buSzPts val="2000"/>
              <a:buFont typeface="Arial"/>
              <a:buChar char="•"/>
            </a:pPr>
            <a:r>
              <a:rPr lang="es-ES" sz="2000">
                <a:solidFill>
                  <a:srgbClr val="0F243E"/>
                </a:solidFill>
                <a:latin typeface="Calibri"/>
                <a:ea typeface="Calibri"/>
                <a:cs typeface="Calibri"/>
                <a:sym typeface="Calibri"/>
              </a:rPr>
              <a:t>Cambios sobre los datos subyacentes no serán reflejados en el cursor después de abrirlo. Reciben un nombre, así que podremos usarlo posteriormente.</a:t>
            </a:r>
            <a:endParaRPr sz="2000">
              <a:solidFill>
                <a:srgbClr val="0F243E"/>
              </a:solidFill>
              <a:latin typeface="Calibri"/>
              <a:ea typeface="Calibri"/>
              <a:cs typeface="Calibri"/>
              <a:sym typeface="Calibri"/>
            </a:endParaRPr>
          </a:p>
          <a:p>
            <a:pPr indent="-285750" lvl="0" marL="285750" rtl="0" algn="just">
              <a:lnSpc>
                <a:spcPct val="115000"/>
              </a:lnSpc>
              <a:spcBef>
                <a:spcPts val="1400"/>
              </a:spcBef>
              <a:spcAft>
                <a:spcPts val="0"/>
              </a:spcAft>
              <a:buClr>
                <a:srgbClr val="0F243E"/>
              </a:buClr>
              <a:buSzPts val="2000"/>
              <a:buFont typeface="Arial"/>
              <a:buChar char="•"/>
            </a:pPr>
            <a:r>
              <a:rPr lang="es-ES" sz="2000">
                <a:solidFill>
                  <a:srgbClr val="0F243E"/>
                </a:solidFill>
              </a:rPr>
              <a:t>Si los datos que son recuperados por el cursor son modificados después de abrirlo, estos cambios no se verán reflejados en el cursor. </a:t>
            </a:r>
            <a:endParaRPr sz="2000">
              <a:solidFill>
                <a:srgbClr val="0F243E"/>
              </a:solidFill>
            </a:endParaRPr>
          </a:p>
          <a:p>
            <a:pPr indent="-285750" lvl="0" marL="285750" rtl="0" algn="just">
              <a:spcBef>
                <a:spcPts val="1400"/>
              </a:spcBef>
              <a:spcAft>
                <a:spcPts val="0"/>
              </a:spcAft>
              <a:buClr>
                <a:srgbClr val="0F243E"/>
              </a:buClr>
              <a:buSzPts val="2000"/>
              <a:buFont typeface="Arial"/>
              <a:buChar char="•"/>
            </a:pPr>
            <a:r>
              <a:rPr lang="es-ES" sz="2000">
                <a:solidFill>
                  <a:srgbClr val="0F243E"/>
                </a:solidFill>
              </a:rPr>
              <a:t>Las sentencias SQL que devuelven una sola fila se pueden incluir en un bloque PL/SQL. Los datos recuperados por la sentencia SQL se almacenan en las variables mediante la cláusula INTO, ya que los valores que retorna la sentencia SELECT deben ser almacenados en variables </a:t>
            </a:r>
            <a:endParaRPr sz="2000">
              <a:solidFill>
                <a:srgbClr val="0F243E"/>
              </a:solidFill>
            </a:endParaRPr>
          </a:p>
        </p:txBody>
      </p:sp>
      <p:sp>
        <p:nvSpPr>
          <p:cNvPr id="176" name="Google Shape;176;p28"/>
          <p:cNvSpPr/>
          <p:nvPr/>
        </p:nvSpPr>
        <p:spPr>
          <a:xfrm>
            <a:off x="4858223" y="503615"/>
            <a:ext cx="3801682"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ES" sz="1800">
                <a:solidFill>
                  <a:schemeClr val="lt1"/>
                </a:solidFill>
                <a:latin typeface="Calibri"/>
                <a:ea typeface="Calibri"/>
                <a:cs typeface="Calibri"/>
                <a:sym typeface="Calibri"/>
              </a:rPr>
              <a:t>CONOCIENDO LOS CURSORES ORACLE</a:t>
            </a:r>
            <a:endParaRPr b="1" sz="1800">
              <a:solidFill>
                <a:schemeClr val="lt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9"/>
          <p:cNvSpPr txBox="1"/>
          <p:nvPr>
            <p:ph idx="1" type="body"/>
          </p:nvPr>
        </p:nvSpPr>
        <p:spPr>
          <a:xfrm>
            <a:off x="645458" y="1156448"/>
            <a:ext cx="8014447" cy="2017058"/>
          </a:xfrm>
          <a:prstGeom prst="rect">
            <a:avLst/>
          </a:prstGeom>
          <a:noFill/>
          <a:ln>
            <a:noFill/>
          </a:ln>
        </p:spPr>
        <p:txBody>
          <a:bodyPr anchorCtr="0" anchor="t" bIns="45700" lIns="91425" spcFirstLastPara="1" rIns="91425" wrap="square" tIns="45700">
            <a:noAutofit/>
          </a:bodyPr>
          <a:lstStyle/>
          <a:p>
            <a:pPr indent="0" lvl="0" marL="0" rtl="0" algn="just">
              <a:lnSpc>
                <a:spcPct val="90000"/>
              </a:lnSpc>
              <a:spcBef>
                <a:spcPts val="0"/>
              </a:spcBef>
              <a:spcAft>
                <a:spcPts val="0"/>
              </a:spcAft>
              <a:buClr>
                <a:srgbClr val="0F243E"/>
              </a:buClr>
              <a:buSzPts val="2000"/>
              <a:buNone/>
            </a:pPr>
            <a:r>
              <a:rPr b="1" lang="es-ES" sz="2000">
                <a:solidFill>
                  <a:srgbClr val="0F243E"/>
                </a:solidFill>
              </a:rPr>
              <a:t>¿Cómo las sentencias SQL son procesadas por el servidor Oracle? </a:t>
            </a:r>
            <a:endParaRPr b="1" sz="2000">
              <a:solidFill>
                <a:srgbClr val="0F243E"/>
              </a:solidFill>
            </a:endParaRPr>
          </a:p>
          <a:p>
            <a:pPr indent="0" lvl="0" marL="0" rtl="0" algn="just">
              <a:lnSpc>
                <a:spcPct val="90000"/>
              </a:lnSpc>
              <a:spcBef>
                <a:spcPts val="400"/>
              </a:spcBef>
              <a:spcAft>
                <a:spcPts val="0"/>
              </a:spcAft>
              <a:buClr>
                <a:schemeClr val="dk1"/>
              </a:buClr>
              <a:buSzPts val="2000"/>
              <a:buNone/>
            </a:pPr>
            <a:r>
              <a:t/>
            </a:r>
            <a:endParaRPr sz="2000">
              <a:solidFill>
                <a:srgbClr val="0F243E"/>
              </a:solidFill>
            </a:endParaRPr>
          </a:p>
          <a:p>
            <a:pPr indent="0" lvl="0" marL="0" rtl="0" algn="just">
              <a:lnSpc>
                <a:spcPct val="90000"/>
              </a:lnSpc>
              <a:spcBef>
                <a:spcPts val="400"/>
              </a:spcBef>
              <a:spcAft>
                <a:spcPts val="0"/>
              </a:spcAft>
              <a:buClr>
                <a:srgbClr val="0F243E"/>
              </a:buClr>
              <a:buSzPts val="2000"/>
              <a:buNone/>
            </a:pPr>
            <a:r>
              <a:rPr lang="es-ES" sz="2000">
                <a:solidFill>
                  <a:srgbClr val="0F243E"/>
                </a:solidFill>
              </a:rPr>
              <a:t>El servidor de Oracle asigna un área de memoria privada denominada área de contexto para el procesamiento de sentencias SQL. La sentencia SQL se analiza y se procesa en esta área. Los cursores son definidos en el PGA (Memoria privada por cada server process).</a:t>
            </a:r>
            <a:endParaRPr sz="2000">
              <a:solidFill>
                <a:srgbClr val="0F243E"/>
              </a:solidFill>
            </a:endParaRPr>
          </a:p>
        </p:txBody>
      </p:sp>
      <p:sp>
        <p:nvSpPr>
          <p:cNvPr id="182" name="Google Shape;182;p29"/>
          <p:cNvSpPr/>
          <p:nvPr/>
        </p:nvSpPr>
        <p:spPr>
          <a:xfrm>
            <a:off x="4858223" y="503615"/>
            <a:ext cx="3801682"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ES" sz="1800">
                <a:solidFill>
                  <a:schemeClr val="lt1"/>
                </a:solidFill>
                <a:latin typeface="Calibri"/>
                <a:ea typeface="Calibri"/>
                <a:cs typeface="Calibri"/>
                <a:sym typeface="Calibri"/>
              </a:rPr>
              <a:t>CONOCIENDO LOS CURSORES ORACLE</a:t>
            </a:r>
            <a:endParaRPr b="1" sz="1800">
              <a:solidFill>
                <a:schemeClr val="lt1"/>
              </a:solidFill>
              <a:latin typeface="Calibri"/>
              <a:ea typeface="Calibri"/>
              <a:cs typeface="Calibri"/>
              <a:sym typeface="Calibri"/>
            </a:endParaRPr>
          </a:p>
        </p:txBody>
      </p:sp>
      <p:sp>
        <p:nvSpPr>
          <p:cNvPr id="183" name="Google Shape;183;p29"/>
          <p:cNvSpPr/>
          <p:nvPr/>
        </p:nvSpPr>
        <p:spPr>
          <a:xfrm>
            <a:off x="2733587" y="3254092"/>
            <a:ext cx="25077664"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84" name="Google Shape;184;p29"/>
          <p:cNvPicPr preferRelativeResize="0"/>
          <p:nvPr/>
        </p:nvPicPr>
        <p:blipFill rotWithShape="1">
          <a:blip r:embed="rId3">
            <a:alphaModFix/>
          </a:blip>
          <a:srcRect b="0" l="0" r="0" t="0"/>
          <a:stretch/>
        </p:blipFill>
        <p:spPr>
          <a:xfrm>
            <a:off x="2733587" y="3254093"/>
            <a:ext cx="4249271" cy="327402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0"/>
          <p:cNvSpPr txBox="1"/>
          <p:nvPr>
            <p:ph idx="1" type="body"/>
          </p:nvPr>
        </p:nvSpPr>
        <p:spPr>
          <a:xfrm>
            <a:off x="564775" y="2157549"/>
            <a:ext cx="8229600" cy="2940300"/>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rgbClr val="0F243E"/>
              </a:buClr>
              <a:buSzPts val="2000"/>
              <a:buNone/>
            </a:pPr>
            <a:r>
              <a:rPr lang="es-ES" sz="2000">
                <a:solidFill>
                  <a:srgbClr val="0F243E"/>
                </a:solidFill>
              </a:rPr>
              <a:t>La información necesaria para el procesamiento y la información obtenida tras el procesamiento se almacenan en esta área. Como desarrolladores no tenemos control sobre esta área, ya que se gestiona internamente por el servidor Oracle. Cada sentencia SQL que es ejecutada en la base de datos siempre tiene asociado un cursor.</a:t>
            </a:r>
            <a:endParaRPr/>
          </a:p>
          <a:p>
            <a:pPr indent="0" lvl="0" marL="0" rtl="0" algn="just">
              <a:spcBef>
                <a:spcPts val="400"/>
              </a:spcBef>
              <a:spcAft>
                <a:spcPts val="0"/>
              </a:spcAft>
              <a:buClr>
                <a:schemeClr val="dk1"/>
              </a:buClr>
              <a:buSzPts val="2000"/>
              <a:buNone/>
            </a:pPr>
            <a:r>
              <a:t/>
            </a:r>
            <a:endParaRPr sz="2000">
              <a:solidFill>
                <a:srgbClr val="0F243E"/>
              </a:solidFill>
            </a:endParaRPr>
          </a:p>
          <a:p>
            <a:pPr indent="0" lvl="0" marL="0" rtl="0" algn="just">
              <a:spcBef>
                <a:spcPts val="400"/>
              </a:spcBef>
              <a:spcAft>
                <a:spcPts val="0"/>
              </a:spcAft>
              <a:buClr>
                <a:srgbClr val="0F243E"/>
              </a:buClr>
              <a:buSzPts val="2000"/>
              <a:buNone/>
            </a:pPr>
            <a:r>
              <a:rPr lang="es-ES" sz="2000">
                <a:solidFill>
                  <a:srgbClr val="0F243E"/>
                </a:solidFill>
              </a:rPr>
              <a:t>Un cursor es el nombre para un área de memoria privada que contiene información procedente de la ejecución de una sentencia SELECT. </a:t>
            </a:r>
            <a:endParaRPr sz="2000">
              <a:solidFill>
                <a:srgbClr val="0F243E"/>
              </a:solidFill>
            </a:endParaRPr>
          </a:p>
        </p:txBody>
      </p:sp>
      <p:sp>
        <p:nvSpPr>
          <p:cNvPr id="190" name="Google Shape;190;p30"/>
          <p:cNvSpPr/>
          <p:nvPr/>
        </p:nvSpPr>
        <p:spPr>
          <a:xfrm>
            <a:off x="4858223" y="503615"/>
            <a:ext cx="3801682"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ES" sz="1800">
                <a:solidFill>
                  <a:schemeClr val="lt1"/>
                </a:solidFill>
                <a:latin typeface="Calibri"/>
                <a:ea typeface="Calibri"/>
                <a:cs typeface="Calibri"/>
                <a:sym typeface="Calibri"/>
              </a:rPr>
              <a:t>CONOCIENDO LOS CURSORES ORACLE</a:t>
            </a:r>
            <a:endParaRPr b="1" sz="1800">
              <a:solidFill>
                <a:schemeClr val="lt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1"/>
          <p:cNvSpPr/>
          <p:nvPr/>
        </p:nvSpPr>
        <p:spPr>
          <a:xfrm>
            <a:off x="4858223" y="503615"/>
            <a:ext cx="3801682"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ES" sz="1800">
                <a:solidFill>
                  <a:schemeClr val="lt1"/>
                </a:solidFill>
                <a:latin typeface="Calibri"/>
                <a:ea typeface="Calibri"/>
                <a:cs typeface="Calibri"/>
                <a:sym typeface="Calibri"/>
              </a:rPr>
              <a:t>CONOCIENDO LOS CURSORES ORACLE</a:t>
            </a:r>
            <a:endParaRPr b="1" sz="1800">
              <a:solidFill>
                <a:schemeClr val="lt1"/>
              </a:solidFill>
              <a:latin typeface="Calibri"/>
              <a:ea typeface="Calibri"/>
              <a:cs typeface="Calibri"/>
              <a:sym typeface="Calibri"/>
            </a:endParaRPr>
          </a:p>
        </p:txBody>
      </p:sp>
      <p:sp>
        <p:nvSpPr>
          <p:cNvPr id="196" name="Google Shape;196;p31"/>
          <p:cNvSpPr txBox="1"/>
          <p:nvPr>
            <p:ph idx="1" type="body"/>
          </p:nvPr>
        </p:nvSpPr>
        <p:spPr>
          <a:xfrm>
            <a:off x="4329952" y="1600200"/>
            <a:ext cx="4356847" cy="4525963"/>
          </a:xfrm>
          <a:prstGeom prst="rect">
            <a:avLst/>
          </a:prstGeom>
          <a:noFill/>
          <a:ln>
            <a:noFill/>
          </a:ln>
        </p:spPr>
        <p:txBody>
          <a:bodyPr anchorCtr="0" anchor="t" bIns="45700" lIns="91425" spcFirstLastPara="1" rIns="91425" wrap="square" tIns="45700">
            <a:noAutofit/>
          </a:bodyPr>
          <a:lstStyle/>
          <a:p>
            <a:pPr indent="-342900" lvl="0" marL="342900" rtl="0" algn="just">
              <a:spcBef>
                <a:spcPts val="0"/>
              </a:spcBef>
              <a:spcAft>
                <a:spcPts val="0"/>
              </a:spcAft>
              <a:buClr>
                <a:srgbClr val="0F243E"/>
              </a:buClr>
              <a:buSzPts val="2000"/>
              <a:buChar char="•"/>
            </a:pPr>
            <a:r>
              <a:rPr lang="es-ES" sz="2000">
                <a:solidFill>
                  <a:srgbClr val="0F243E"/>
                </a:solidFill>
              </a:rPr>
              <a:t>Cada cursor tiene atributos que nos devuelven información útil sobre el estado del cursor en la ejecución de la sentencia SQL. </a:t>
            </a:r>
            <a:endParaRPr sz="2000">
              <a:solidFill>
                <a:srgbClr val="0F243E"/>
              </a:solidFill>
            </a:endParaRPr>
          </a:p>
          <a:p>
            <a:pPr indent="-342900" lvl="0" marL="342900" rtl="0" algn="just">
              <a:spcBef>
                <a:spcPts val="400"/>
              </a:spcBef>
              <a:spcAft>
                <a:spcPts val="0"/>
              </a:spcAft>
              <a:buClr>
                <a:srgbClr val="0F243E"/>
              </a:buClr>
              <a:buSzPts val="2000"/>
              <a:buChar char="•"/>
            </a:pPr>
            <a:r>
              <a:rPr lang="es-ES" sz="2000">
                <a:solidFill>
                  <a:srgbClr val="0F243E"/>
                </a:solidFill>
              </a:rPr>
              <a:t>PL/SQL crea implícitamente un cursor para todas las sentencias SQL de manipulación de datos sobre un conjunto de filas, incluyendo aquellos que solo devuelven una sola fila. </a:t>
            </a:r>
            <a:endParaRPr sz="2000">
              <a:solidFill>
                <a:srgbClr val="0F243E"/>
              </a:solidFill>
            </a:endParaRPr>
          </a:p>
          <a:p>
            <a:pPr indent="-342900" lvl="0" marL="342900" rtl="0" algn="just">
              <a:spcBef>
                <a:spcPts val="400"/>
              </a:spcBef>
              <a:spcAft>
                <a:spcPts val="0"/>
              </a:spcAft>
              <a:buClr>
                <a:srgbClr val="0F243E"/>
              </a:buClr>
              <a:buSzPts val="2000"/>
              <a:buChar char="•"/>
            </a:pPr>
            <a:r>
              <a:rPr lang="es-ES" sz="2000">
                <a:solidFill>
                  <a:srgbClr val="0F243E"/>
                </a:solidFill>
              </a:rPr>
              <a:t>Cuando un cursor está abierto y los datos referenciados por la consulta SELECT cambian, estos cambios no son recogidos por el cursor. </a:t>
            </a:r>
            <a:endParaRPr sz="2000">
              <a:solidFill>
                <a:srgbClr val="0F243E"/>
              </a:solidFill>
            </a:endParaRPr>
          </a:p>
        </p:txBody>
      </p:sp>
      <p:sp>
        <p:nvSpPr>
          <p:cNvPr id="197" name="Google Shape;197;p31"/>
          <p:cNvSpPr/>
          <p:nvPr/>
        </p:nvSpPr>
        <p:spPr>
          <a:xfrm flipH="1" rot="10800000">
            <a:off x="833717" y="2581834"/>
            <a:ext cx="18094007"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98" name="Google Shape;198;p31"/>
          <p:cNvPicPr preferRelativeResize="0"/>
          <p:nvPr/>
        </p:nvPicPr>
        <p:blipFill rotWithShape="1">
          <a:blip r:embed="rId3">
            <a:alphaModFix/>
          </a:blip>
          <a:srcRect b="0" l="0" r="0" t="0"/>
          <a:stretch/>
        </p:blipFill>
        <p:spPr>
          <a:xfrm>
            <a:off x="591670" y="2124635"/>
            <a:ext cx="3448486" cy="277009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2"/>
          <p:cNvSpPr/>
          <p:nvPr/>
        </p:nvSpPr>
        <p:spPr>
          <a:xfrm>
            <a:off x="4858223" y="503615"/>
            <a:ext cx="3801682"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ES" sz="1800">
                <a:solidFill>
                  <a:schemeClr val="lt1"/>
                </a:solidFill>
                <a:latin typeface="Calibri"/>
                <a:ea typeface="Calibri"/>
                <a:cs typeface="Calibri"/>
                <a:sym typeface="Calibri"/>
              </a:rPr>
              <a:t>CONOCIENDO LOS CURSORES ORACLE</a:t>
            </a:r>
            <a:endParaRPr b="1" sz="1800">
              <a:solidFill>
                <a:schemeClr val="lt1"/>
              </a:solidFill>
              <a:latin typeface="Calibri"/>
              <a:ea typeface="Calibri"/>
              <a:cs typeface="Calibri"/>
              <a:sym typeface="Calibri"/>
            </a:endParaRPr>
          </a:p>
        </p:txBody>
      </p:sp>
      <p:sp>
        <p:nvSpPr>
          <p:cNvPr id="204" name="Google Shape;204;p32"/>
          <p:cNvSpPr txBox="1"/>
          <p:nvPr>
            <p:ph idx="1" type="body"/>
          </p:nvPr>
        </p:nvSpPr>
        <p:spPr>
          <a:xfrm>
            <a:off x="403350" y="3624750"/>
            <a:ext cx="8337300" cy="2414700"/>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rgbClr val="0F243E"/>
              </a:buClr>
              <a:buSzPts val="2000"/>
              <a:buNone/>
            </a:pPr>
            <a:r>
              <a:rPr lang="es-ES" sz="2000">
                <a:solidFill>
                  <a:srgbClr val="0F243E"/>
                </a:solidFill>
              </a:rPr>
              <a:t>Los cursores pueden ser definidos por Oracle de forma </a:t>
            </a:r>
            <a:r>
              <a:rPr b="1" lang="es-ES" sz="2000">
                <a:solidFill>
                  <a:srgbClr val="0F243E"/>
                </a:solidFill>
              </a:rPr>
              <a:t>IMPLICITA</a:t>
            </a:r>
            <a:r>
              <a:rPr lang="es-ES" sz="2000">
                <a:solidFill>
                  <a:srgbClr val="0F243E"/>
                </a:solidFill>
              </a:rPr>
              <a:t>, donde el servidor de Oracle crea un cursor cuando tiene que ejecutar una Sentencia SQL o </a:t>
            </a:r>
            <a:r>
              <a:rPr b="1" lang="es-ES" sz="2000">
                <a:solidFill>
                  <a:srgbClr val="0F243E"/>
                </a:solidFill>
              </a:rPr>
              <a:t>EXPLICITA</a:t>
            </a:r>
            <a:r>
              <a:rPr lang="es-ES" sz="2000">
                <a:solidFill>
                  <a:srgbClr val="0F243E"/>
                </a:solidFill>
              </a:rPr>
              <a:t>, donde nosotros como desarrolladores, somos responsables de crear el cursor, abrirlo, recorrerlo y cerrarlo.  </a:t>
            </a:r>
            <a:endParaRPr sz="2000">
              <a:solidFill>
                <a:srgbClr val="0F243E"/>
              </a:solidFill>
            </a:endParaRPr>
          </a:p>
          <a:p>
            <a:pPr indent="0" lvl="0" marL="0" rtl="0" algn="just">
              <a:spcBef>
                <a:spcPts val="400"/>
              </a:spcBef>
              <a:spcAft>
                <a:spcPts val="0"/>
              </a:spcAft>
              <a:buClr>
                <a:srgbClr val="0F243E"/>
              </a:buClr>
              <a:buSzPts val="2000"/>
              <a:buNone/>
            </a:pPr>
            <a:r>
              <a:rPr lang="es-ES" sz="2000">
                <a:solidFill>
                  <a:srgbClr val="0F243E"/>
                </a:solidFill>
              </a:rPr>
              <a:t>A los cursores explícitos se les debe dar un nombre, así pueden usados posteriormente dentro del bloque PL/SQL donde fue definido. </a:t>
            </a:r>
            <a:endParaRPr sz="2000">
              <a:solidFill>
                <a:srgbClr val="0F243E"/>
              </a:solidFill>
            </a:endParaRPr>
          </a:p>
          <a:p>
            <a:pPr indent="0" lvl="0" marL="0" rtl="0" algn="just">
              <a:spcBef>
                <a:spcPts val="400"/>
              </a:spcBef>
              <a:spcAft>
                <a:spcPts val="0"/>
              </a:spcAft>
              <a:buClr>
                <a:srgbClr val="0F243E"/>
              </a:buClr>
              <a:buSzPts val="2000"/>
              <a:buNone/>
            </a:pPr>
            <a:r>
              <a:rPr lang="es-ES" sz="2000">
                <a:solidFill>
                  <a:srgbClr val="0F243E"/>
                </a:solidFill>
              </a:rPr>
              <a:t>Cada tipo de cursor, será explicado en detalle más adelante. </a:t>
            </a:r>
            <a:endParaRPr/>
          </a:p>
        </p:txBody>
      </p:sp>
      <p:sp>
        <p:nvSpPr>
          <p:cNvPr id="205" name="Google Shape;205;p32"/>
          <p:cNvSpPr/>
          <p:nvPr/>
        </p:nvSpPr>
        <p:spPr>
          <a:xfrm>
            <a:off x="0" y="0"/>
            <a:ext cx="9144000" cy="0"/>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06" name="Google Shape;206;p32"/>
          <p:cNvPicPr preferRelativeResize="0"/>
          <p:nvPr/>
        </p:nvPicPr>
        <p:blipFill rotWithShape="1">
          <a:blip r:embed="rId3">
            <a:alphaModFix/>
          </a:blip>
          <a:srcRect b="0" l="0" r="0" t="0"/>
          <a:stretch/>
        </p:blipFill>
        <p:spPr>
          <a:xfrm>
            <a:off x="2358034" y="1202261"/>
            <a:ext cx="4427918" cy="232284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33"/>
          <p:cNvSpPr/>
          <p:nvPr/>
        </p:nvSpPr>
        <p:spPr>
          <a:xfrm>
            <a:off x="4858223" y="503615"/>
            <a:ext cx="3801682" cy="410882"/>
          </a:xfrm>
          <a:prstGeom prst="rect">
            <a:avLst/>
          </a:prstGeom>
          <a:noFill/>
          <a:ln>
            <a:noFill/>
          </a:ln>
        </p:spPr>
        <p:txBody>
          <a:bodyPr anchorCtr="0" anchor="t" bIns="45700" lIns="91425" spcFirstLastPara="1" rIns="91425" wrap="square" tIns="45700">
            <a:noAutofit/>
          </a:bodyPr>
          <a:lstStyle/>
          <a:p>
            <a:pPr indent="0" lvl="0" marL="0" marR="0" rtl="0" algn="just">
              <a:lnSpc>
                <a:spcPct val="115000"/>
              </a:lnSpc>
              <a:spcBef>
                <a:spcPts val="0"/>
              </a:spcBef>
              <a:spcAft>
                <a:spcPts val="0"/>
              </a:spcAft>
              <a:buNone/>
            </a:pPr>
            <a:r>
              <a:rPr b="1" lang="es-ES" sz="1800">
                <a:solidFill>
                  <a:schemeClr val="lt1"/>
                </a:solidFill>
                <a:latin typeface="Calibri"/>
                <a:ea typeface="Calibri"/>
                <a:cs typeface="Calibri"/>
                <a:sym typeface="Calibri"/>
              </a:rPr>
              <a:t>CONOCIENDO LOS CURSORES ORACLE</a:t>
            </a:r>
            <a:endParaRPr b="1" sz="1800">
              <a:solidFill>
                <a:schemeClr val="lt1"/>
              </a:solidFill>
              <a:latin typeface="Calibri"/>
              <a:ea typeface="Calibri"/>
              <a:cs typeface="Calibri"/>
              <a:sym typeface="Calibri"/>
            </a:endParaRPr>
          </a:p>
        </p:txBody>
      </p:sp>
      <p:sp>
        <p:nvSpPr>
          <p:cNvPr id="212" name="Google Shape;212;p33"/>
          <p:cNvSpPr txBox="1"/>
          <p:nvPr>
            <p:ph idx="1" type="body"/>
          </p:nvPr>
        </p:nvSpPr>
        <p:spPr>
          <a:xfrm>
            <a:off x="546550" y="1169905"/>
            <a:ext cx="3576900" cy="5023800"/>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Clr>
                <a:srgbClr val="0F243E"/>
              </a:buClr>
              <a:buSzPts val="2000"/>
              <a:buNone/>
            </a:pPr>
            <a:r>
              <a:rPr lang="es-ES" sz="2000">
                <a:solidFill>
                  <a:srgbClr val="0F243E"/>
                </a:solidFill>
              </a:rPr>
              <a:t>Con los cursores IMPLICITOS y EXPLICITOS se pueden utilizar atributos que permiten obtener información sobre su ejecución o sobre los datos del cursor: %ISOPEN, %NOTFOUND, %FOUND y %ROWCOUNT. </a:t>
            </a:r>
            <a:endParaRPr sz="2000">
              <a:solidFill>
                <a:srgbClr val="0F243E"/>
              </a:solidFill>
            </a:endParaRPr>
          </a:p>
          <a:p>
            <a:pPr indent="0" lvl="0" marL="0" rtl="0" algn="just">
              <a:spcBef>
                <a:spcPts val="400"/>
              </a:spcBef>
              <a:spcAft>
                <a:spcPts val="0"/>
              </a:spcAft>
              <a:buClr>
                <a:srgbClr val="0F243E"/>
              </a:buClr>
              <a:buSzPts val="2000"/>
              <a:buNone/>
            </a:pPr>
            <a:r>
              <a:rPr lang="es-ES" sz="2000">
                <a:solidFill>
                  <a:srgbClr val="0F243E"/>
                </a:solidFill>
              </a:rPr>
              <a:t>Para usar estos atributos con cursores Implícitos se debe anteponer SQL (por ejemplo, SQL%ISOPEN). Para cursores Explícitos se debe anteponer el nombre del cursor.  </a:t>
            </a:r>
            <a:endParaRPr sz="2000">
              <a:solidFill>
                <a:srgbClr val="0F243E"/>
              </a:solidFill>
            </a:endParaRPr>
          </a:p>
          <a:p>
            <a:pPr indent="0" lvl="0" marL="0" rtl="0" algn="just">
              <a:spcBef>
                <a:spcPts val="400"/>
              </a:spcBef>
              <a:spcAft>
                <a:spcPts val="0"/>
              </a:spcAft>
              <a:buClr>
                <a:srgbClr val="0F243E"/>
              </a:buClr>
              <a:buSzPts val="2000"/>
              <a:buNone/>
            </a:pPr>
            <a:r>
              <a:rPr lang="es-ES" sz="2000">
                <a:solidFill>
                  <a:srgbClr val="0F243E"/>
                </a:solidFill>
              </a:rPr>
              <a:t>Cada uno de estos atributos será explicado en los siguientes contenidos de cursores. </a:t>
            </a:r>
            <a:endParaRPr sz="2000">
              <a:solidFill>
                <a:srgbClr val="0F243E"/>
              </a:solidFill>
            </a:endParaRPr>
          </a:p>
        </p:txBody>
      </p:sp>
      <p:sp>
        <p:nvSpPr>
          <p:cNvPr id="213" name="Google Shape;213;p33"/>
          <p:cNvSpPr/>
          <p:nvPr/>
        </p:nvSpPr>
        <p:spPr>
          <a:xfrm>
            <a:off x="4383741" y="1990068"/>
            <a:ext cx="25236385" cy="45719"/>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14" name="Google Shape;214;p33"/>
          <p:cNvPicPr preferRelativeResize="0"/>
          <p:nvPr/>
        </p:nvPicPr>
        <p:blipFill rotWithShape="1">
          <a:blip r:embed="rId3">
            <a:alphaModFix/>
          </a:blip>
          <a:srcRect b="0" l="0" r="0" t="0"/>
          <a:stretch/>
        </p:blipFill>
        <p:spPr>
          <a:xfrm>
            <a:off x="4383740" y="1990069"/>
            <a:ext cx="4276165" cy="273394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